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0.47420147420147418</c:v>
                </c:pt>
                <c:pt idx="1">
                  <c:v>0.52579852579852582</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0.81117021276595747</c:v>
                </c:pt>
                <c:pt idx="1">
                  <c:v>0.18882978723404259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4.1769041769041768E-2</c:v>
                </c:pt>
                <c:pt idx="1">
                  <c:v>8.5995085995085999E-2</c:v>
                </c:pt>
                <c:pt idx="2">
                  <c:v>0.21375921375921381</c:v>
                </c:pt>
                <c:pt idx="3">
                  <c:v>0.65847665847665848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0.9017199017199018</c:v>
                </c:pt>
                <c:pt idx="1">
                  <c:v>1.2285012285012281E-2</c:v>
                </c:pt>
                <c:pt idx="2">
                  <c:v>3.4398034398034398E-2</c:v>
                </c:pt>
                <c:pt idx="3">
                  <c:v>1.7199017199017199E-2</c:v>
                </c:pt>
                <c:pt idx="4">
                  <c:v>4.9140049140049139E-3</c:v>
                </c:pt>
                <c:pt idx="5">
                  <c:v>2.9484029484029482E-2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0.3032581453634085</c:v>
                </c:pt>
                <c:pt idx="1">
                  <c:v>2.5062656641604009E-3</c:v>
                </c:pt>
                <c:pt idx="2">
                  <c:v>0.62406015037593987</c:v>
                </c:pt>
                <c:pt idx="3">
                  <c:v>5.0125313283208017E-3</c:v>
                </c:pt>
                <c:pt idx="4">
                  <c:v>0</c:v>
                </c:pt>
                <c:pt idx="5">
                  <c:v>3.2581453634085211E-2</c:v>
                </c:pt>
                <c:pt idx="6">
                  <c:v>2.5062656641604009E-3</c:v>
                </c:pt>
                <c:pt idx="7">
                  <c:v>1.754385964912281E-2</c:v>
                </c:pt>
                <c:pt idx="8">
                  <c:v>1.2531328320802001E-2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5.9338260694172691</c:v>
                </c:pt>
                <c:pt idx="1">
                  <c:v>7.9530499869444391</c:v>
                </c:pt>
                <c:pt idx="2">
                  <c:v>7.64828520967143</c:v>
                </c:pt>
                <c:pt idx="3" formatCode="General">
                  <c:v>8.198913228033847</c:v>
                </c:pt>
                <c:pt idx="4">
                  <c:v>7.7421982359993367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6.2853989193214019</c:v>
                </c:pt>
                <c:pt idx="1">
                  <c:v>8.2784530605964743</c:v>
                </c:pt>
                <c:pt idx="2">
                  <c:v>7.9512256923204401</c:v>
                </c:pt>
                <c:pt idx="3" formatCode="General">
                  <c:v>8.4839825749137621</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8.9805518686845076</c:v>
                </c:pt>
                <c:pt idx="1">
                  <c:v>7.9148325796416463</c:v>
                </c:pt>
                <c:pt idx="2">
                  <c:v>8.6445561956704076</c:v>
                </c:pt>
                <c:pt idx="3">
                  <c:v>7.4376447717311134</c:v>
                </c:pt>
                <c:pt idx="4">
                  <c:v>6.7270796714628496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6.9467437999047208</c:v>
                </c:pt>
                <c:pt idx="2">
                  <c:v>8.0716997595833799</c:v>
                </c:pt>
                <c:pt idx="3">
                  <c:v>6.9479763668531804</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7.4996837577379578</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0.28240889601242625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0.16145549070308629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1.6855723277716237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0.16145549070308629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0.5791241769728348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0.82080832847988638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6.7650869084544203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0.4296325033212387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0.1346018831503395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1.4052244895244401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0.13460188315034038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0.4828030589667911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0.26100281071702547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7.8191317851178068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0.49095333822183473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0.17117082309939047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1.7869990142906289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0.17117082309939047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0.61397207129668985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0.76760906543623086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7.9148325796416463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7.7048289716613114</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0.23734394191574104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0.12592959644456991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1.3146870514596771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0.12592959644456947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0.45169646185398626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1.5960986910036317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3.9759890011335521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0.10538819617313244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0.21049199042707301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5.8683593182239591E-2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0.61264835485894054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5.8683593182239591E-2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0.17576074555388743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9.0801333046390749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0.11397082874026054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0.27963167949569634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7.7959221569890325E-2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0.81388316991013454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7.7959221569889436E-2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0.27963167949569723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0.41649387748741518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8.6775142099242153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0.24130399939618119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9.8640095269717065E-2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1.029788545879506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9.8640095269718842E-2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0.35381183842579311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0.29181241358797294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8.3492710534161958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0.39203980687325668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0.13690738996545182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1.4292936523142616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0.13690738996545271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0.49107267389901388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1.7173765918126023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6.9899459744349368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0.17341018883152515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0.23491179571121457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6.549165232014964E-2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0.68372352262636937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6.549165232014964E-2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0.23491179571121457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0.31981633961990497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9.1561202864198936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8.2844316514775329</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9.7376692715513968E-3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0.2018947854193982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5.6286756703325835E-2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0.58762572338659425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5.6286756703325835E-2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0.2018947854193982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1.1034812079373069E-2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9.461880960848525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0.49208106248744521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0.1723693245792024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1.7995111990442556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0.1723693245792024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0.61827097237508966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0.60248556007665144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6.8161526420424066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5.5977334239064369E-2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0.43093267542951708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0.12014080803041516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1.2542529248794541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0.12014080803041693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0.43093267542951708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0.18359747144458716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8.2404810464799265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0.30335711750411054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9.3143538931663272E-2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0.97240528055283093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9.3143538931663272E-2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0.33409625828912937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0.29204362725605293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8.5735572933468571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0.22365998801284626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0.37572929040559533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0.10475051701528848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1.093580478631349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0.10475051701528848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0.37572929040559622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0.36022866554344901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8.3300863146699413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8.870071418668088</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5.0607211353252524E-2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0.23128685657255588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6.4481046390241659E-2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0.67317294065287925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6.4481046390241659E-2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0.23128685657255588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0.2751031842437488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8.8511003813802791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9.6631568100134402E-2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6.1087179516876589E-2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0.63774145386371117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6.1087179516876589E-2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0.21911340647039879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0.13641759011630938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9.0381301722381533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9.0938380220702442E-2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0.2351637598500389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6.5561898038236421E-2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0.68445687791851739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6.5561898038236421E-2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0.2351637598500389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0.1795211445775422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8.7209837023858281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8.6615192790587709</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0.31533253504603653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0.10006717963468681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1.0446871033984344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0.10006717963468681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0.35893064271503938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0.67244224823187437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7.6607793203424892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0.19692388767159485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0.25396063384795831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7.0802325973540192E-2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0.73916619919934945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7.0802325973540192E-2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0.25396063384795831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0.18943493497579844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8.9583954759580742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0.10623339036445145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0.19409300979348743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5.4111679988999128E-2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0.56491823227258209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5.4111679988999128E-2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0.19409300979348743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0.22495673942786532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9.0403513593217522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0.24224062507332267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7.2435031360516433E-2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0.75621141090262256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7.2435031360516433E-2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0.2598169795154508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0.18663850292509387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8.9865509606127674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8.4073482384645271</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0.2888140332332565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0.31109724830057139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8.6731586899547963E-2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0.90546541455467278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8.6731586899547963E-2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0.31109724830057139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0.58433717504120963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7.8377850937304272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0.17957798103721601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5.9771417289086415E-2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0.62400508360195772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5.9771417289086415E-2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0.21439390319464735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0.31520423488188243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8.8426919838401474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0.23199681069169387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0.28293879838460434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7.8881221590356709E-2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0.82350871880870002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7.8881221590356709E-2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0.28293879838460434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0.48125621833071541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7.3768643579349238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0.2444293747424231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8.3071985363990741E-2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0.8672596957392642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8.3071985363989853E-2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0.29797063539878188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0.31552254417838022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7.8711935071422721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8.3247424613277943E-2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0.22528304611703032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6.280722892288626E-2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0.65569852468579626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6.2807228922885372E-2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0.2252830461170312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0.53113054817846539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8.5319520505777664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0.11876215274110358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0.20065517665452148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5.5941163047643627E-2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0.58401777484218442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5.5941163047643627E-2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0.20065517665452148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0.44019600901374112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8.8975516093121669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7.2785755401696406E-3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0.13951147207515824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3.8894755353412691E-2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0.40605570633532651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3.8894755353412691E-2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0.13951147207515824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5.8567165843195212E-2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9.4933990667139927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8.1703257797071185</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0.23570161330000516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0.42444710696049448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0.11833268003077357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1.2353763260843635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0.11833268003077357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0.42444710696049448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0.13824632261457026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8.198913228033847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0.1181764993612946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0.21673949863130471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2.2627294967617999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0.21673949863130559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0.37257495293189002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8.9805518686845076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3.5885610730929329E-2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0.60171042768505778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0.16775236853496267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1.7513108355086588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0.16775236853496445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0.50092492320661286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8.6445561956704076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0.45597121468592761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0.57914152211482328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0.16146032639899133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1.68562281174815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0.16146032639899133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0.52287958280247082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8.4417106968360844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1.2427925577967658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0.48160557903683276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0.13426803469885673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1.4017391592390593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0.13426803469885584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0.48160557903683276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0.26111168433082987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8.0291430175550058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0.52907581712728113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0.19824121956381369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2.0696100978997256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0.1982412195638128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0.71107078874828389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0.44066727062817002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6.7270796714628496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6.9438364712780301</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0.19056270196382297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8.8249969585207033E-2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0.92131711353851564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8.8249969585206145E-2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0.31654353024076975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0.56406940605596212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7.4376447717311134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0.97321251884643445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0.45471215000072895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0.12677034775301088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1.3234643753764717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0.12677034775301266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0.45471215000072718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0.17932349473259812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7.9530499869444391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0.18300874860651195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0.3536961738935771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9.8607848862904746E-2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1.029451897985048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9.8607848862904746E-2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0.3536961738935771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0.46838393098462472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5.8023216735408543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0.10440219754322566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8.7833664021333746E-2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0.91697094274366897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8.7833664021333746E-2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0.31505028516129219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0.55980036676564904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6.5200112009363016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9.7824556912564198E-2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0.12049833400656196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1.2579854451500583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0.12049833400656151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0.43221508419604415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0.63235609423456385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4.3519264408359257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0.46287384316765667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0.13828384784432046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1.4436636765287458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0.13828384784432135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0.4960098862091451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0.62259535531210641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5.9338260694172691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0.27282164382449636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0.13380191106399941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3.7302972431181303E-2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0.38943771933564975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3.7302972431181303E-2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0.13380191106399941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0.21467529180625178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8.9264687128588402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0.25455814257591936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0.11846374506641411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1.23674462638962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0.11846374506641588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0.42491722371257801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0.44699759816290019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7.7421982359993367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1.6975279185878618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0.41288463803825248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0.11510915014235135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1.2017231331578877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0.11510915014235046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0.41288463803825248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0.30210466589637086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6.5381916704923668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0.67217465728175885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0.46493808846367912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0.12962126294198661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1.3532275239100784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0.12962126294198661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0.44977152998621683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7.64828520967143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0.31478451733249369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0.12964792773653055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1.3535059005673924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0.12964792773652967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0.46503373232891043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0.97016942171367049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7.82969227822141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0.22466319447408267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0.34146160908519807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9.5196943666369549E-2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0.99384253352865848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9.5196943666369549E-2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0.34146160908519807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0.93893153892787762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6.6424214046870702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9.0798432934746955</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4.3905017046927952E-2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0.22228236465951667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6.1970661367203306E-2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0.64696487855193396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6.1970661367203306E-2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0.22228236465951667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0.14594456786488941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9.0798432934746955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9.2636441702674439</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0.22281858335605342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0.1906907156831732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5.3163145828383662E-2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0.5550156707299756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5.3163145828383662E-2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0.1906907156831732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0.14031869590031043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9.2636441702674439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8.2799378934124537</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0.20674370835264355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7.4933436883183546E-2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0.78229440872586764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7.4933436883183546E-2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0.26877850219738697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0.3749106623654388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8.2799378934124537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Sheet1!$G$2:$G$4</c:f>
              <c:numCache>
                <c:formatCode>0.0;;</c:formatCode>
                <c:ptCount val="3"/>
                <c:pt idx="0">
                  <c:v>0</c:v>
                </c:pt>
                <c:pt idx="1">
                  <c:v>0</c:v>
                </c:pt>
                <c:pt idx="2">
                  <c:v>7.8072119577170964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Sheet1!$H$2:$H$4</c:f>
              <c:numCache>
                <c:formatCode>0.0;;</c:formatCode>
                <c:ptCount val="3"/>
                <c:pt idx="0">
                  <c:v>7.9148325796416463</c:v>
                </c:pt>
                <c:pt idx="1">
                  <c:v>8.3108029644456956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(86)</c:v>
                </c:pt>
                <c:pt idx="1">
                  <c:v>Huddersfield Royal Infirmary (36)</c:v>
                </c:pt>
                <c:pt idx="2">
                  <c:v>Calderdale Royal Hospital (50)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2.0851674203583537</c:v>
                </c:pt>
                <c:pt idx="1">
                  <c:v>1.6891970355543044</c:v>
                </c:pt>
                <c:pt idx="2">
                  <c:v>2.1927880422829036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Sheet1!$G$2:$G$4</c:f>
              <c:numCache>
                <c:formatCode>0.0;;</c:formatCode>
                <c:ptCount val="3"/>
                <c:pt idx="0">
                  <c:v>7.8191317851178068</c:v>
                </c:pt>
                <c:pt idx="1">
                  <c:v>7.6861392900060892</c:v>
                </c:pt>
                <c:pt idx="2">
                  <c:v>8.2807885881405063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Huddersfield Royal Infirmary (38)</c:v>
                </c:pt>
                <c:pt idx="2">
                  <c:v>Calderdale Royal Hospital (51)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2.1808682148821932</c:v>
                </c:pt>
                <c:pt idx="1">
                  <c:v>2.3138607099939108</c:v>
                </c:pt>
                <c:pt idx="2">
                  <c:v>1.7192114118594937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Sheet1!$G$2:$G$4</c:f>
              <c:numCache>
                <c:formatCode>0.0;;</c:formatCode>
                <c:ptCount val="3"/>
                <c:pt idx="0">
                  <c:v>6.7650869084544203</c:v>
                </c:pt>
                <c:pt idx="1">
                  <c:v>6.6180797121412436</c:v>
                </c:pt>
                <c:pt idx="2">
                  <c:v>6.908553984485553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Huddersfield Royal Infirmary (193)</c:v>
                </c:pt>
                <c:pt idx="2">
                  <c:v>Calderdale Royal Hospital (201)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3.2349130915455797</c:v>
                </c:pt>
                <c:pt idx="1">
                  <c:v>3.3819202878587564</c:v>
                </c:pt>
                <c:pt idx="2">
                  <c:v>3.091446015514447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Sheet1!$G$2:$G$4</c:f>
              <c:numCache>
                <c:formatCode>0.0;;</c:formatCode>
                <c:ptCount val="3"/>
                <c:pt idx="0">
                  <c:v>8.3492710534161958</c:v>
                </c:pt>
                <c:pt idx="1">
                  <c:v>8.476986295274898</c:v>
                </c:pt>
                <c:pt idx="2">
                  <c:v>8.2774473507895578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1.6507289465838042</c:v>
                </c:pt>
                <c:pt idx="1">
                  <c:v>1.523013704725102</c:v>
                </c:pt>
                <c:pt idx="2">
                  <c:v>1.7225526492104422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Sheet1!$G$2:$G$4</c:f>
              <c:numCache>
                <c:formatCode>0.0;;</c:formatCode>
                <c:ptCount val="3"/>
                <c:pt idx="0">
                  <c:v>6.9899459744349368</c:v>
                </c:pt>
                <c:pt idx="1">
                  <c:v>6.8325360969372291</c:v>
                </c:pt>
                <c:pt idx="2">
                  <c:v>7.272643343450075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3.0100540255650632</c:v>
                </c:pt>
                <c:pt idx="1">
                  <c:v>3.1674639030627709</c:v>
                </c:pt>
                <c:pt idx="2">
                  <c:v>2.727356656549925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Sheet1!$G$2:$G$4</c:f>
              <c:numCache>
                <c:formatCode>0.0;;</c:formatCode>
                <c:ptCount val="3"/>
                <c:pt idx="0">
                  <c:v>8.6775142099242153</c:v>
                </c:pt>
                <c:pt idx="1">
                  <c:v>0</c:v>
                </c:pt>
                <c:pt idx="2">
                  <c:v>8.3474783337242418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Sheet1!$I$2:$I$4</c:f>
              <c:numCache>
                <c:formatCode>0.0;;</c:formatCode>
                <c:ptCount val="3"/>
                <c:pt idx="0">
                  <c:v>0</c:v>
                </c:pt>
                <c:pt idx="1">
                  <c:v>9.1718934433348061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1.3224857900757847</c:v>
                </c:pt>
                <c:pt idx="1">
                  <c:v>0.82810655666519395</c:v>
                </c:pt>
                <c:pt idx="2">
                  <c:v>1.6525216662757582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Sheet1!$G$2:$G$4</c:f>
              <c:numCache>
                <c:formatCode>0.0;;</c:formatCode>
                <c:ptCount val="3"/>
                <c:pt idx="0">
                  <c:v>9.0801333046390749</c:v>
                </c:pt>
                <c:pt idx="1">
                  <c:v>8.7641200655337492</c:v>
                </c:pt>
                <c:pt idx="2">
                  <c:v>9.4220741469576286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0.91986669536092514</c:v>
                </c:pt>
                <c:pt idx="1">
                  <c:v>1.2358799344662508</c:v>
                </c:pt>
                <c:pt idx="2">
                  <c:v>0.57792585304237143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Sheet1!$G$2:$G$4</c:f>
              <c:numCache>
                <c:formatCode>0.0;;</c:formatCode>
                <c:ptCount val="3"/>
                <c:pt idx="0">
                  <c:v>3.9759890011335521</c:v>
                </c:pt>
                <c:pt idx="1">
                  <c:v>3.936049245433348</c:v>
                </c:pt>
                <c:pt idx="2">
                  <c:v>4.184516305156297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Huddersfield Royal Infirmary (195)</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6.0240109988664479</c:v>
                </c:pt>
                <c:pt idx="1">
                  <c:v>6.063950754566652</c:v>
                </c:pt>
                <c:pt idx="2">
                  <c:v>5.815483694843703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Sheet1!$G$2:$G$4</c:f>
              <c:numCache>
                <c:formatCode>0.0;;</c:formatCode>
                <c:ptCount val="3"/>
                <c:pt idx="0">
                  <c:v>9.1561202864198936</c:v>
                </c:pt>
                <c:pt idx="1">
                  <c:v>9.0783852545082713</c:v>
                </c:pt>
                <c:pt idx="2">
                  <c:v>9.2360745667610207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Huddersfield Royal Infirmary (198)</c:v>
                </c:pt>
                <c:pt idx="2">
                  <c:v>Calderdale Royal Hospital (204)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0.84387971358010638</c:v>
                </c:pt>
                <c:pt idx="1">
                  <c:v>0.92161474549172873</c:v>
                </c:pt>
                <c:pt idx="2">
                  <c:v>0.76392543323897932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Sheet1!$G$2:$G$4</c:f>
              <c:numCache>
                <c:formatCode>0.0;;</c:formatCode>
                <c:ptCount val="3"/>
                <c:pt idx="0">
                  <c:v>8.3300863146699413</c:v>
                </c:pt>
                <c:pt idx="1">
                  <c:v>8.3064471292686299</c:v>
                </c:pt>
                <c:pt idx="2">
                  <c:v>8.3085137337997832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Huddersfield Royal Infirmary (150)</c:v>
                </c:pt>
                <c:pt idx="2">
                  <c:v>Calderdale Royal Hospital (137)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1.6699136853300587</c:v>
                </c:pt>
                <c:pt idx="1">
                  <c:v>1.6935528707313701</c:v>
                </c:pt>
                <c:pt idx="2">
                  <c:v>1.6914862662002168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Sheet1!$G$2:$G$4</c:f>
              <c:numCache>
                <c:formatCode>0.0;;</c:formatCode>
                <c:ptCount val="3"/>
                <c:pt idx="0">
                  <c:v>8.5735572933468571</c:v>
                </c:pt>
                <c:pt idx="1">
                  <c:v>8.7688569137813008</c:v>
                </c:pt>
                <c:pt idx="2">
                  <c:v>8.4534381535858003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(214)</c:v>
                </c:pt>
                <c:pt idx="1">
                  <c:v>Huddersfield Royal Infirmary (99)</c:v>
                </c:pt>
                <c:pt idx="2">
                  <c:v>Calderdale Royal Hospital (115)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1.4264427066531429</c:v>
                </c:pt>
                <c:pt idx="1">
                  <c:v>1.2311430862186992</c:v>
                </c:pt>
                <c:pt idx="2">
                  <c:v>1.5465618464141997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Sheet1!$G$2:$G$4</c:f>
              <c:numCache>
                <c:formatCode>0.0;;</c:formatCode>
                <c:ptCount val="3"/>
                <c:pt idx="0">
                  <c:v>8.2404810464799265</c:v>
                </c:pt>
                <c:pt idx="1">
                  <c:v>8.3449958519943976</c:v>
                </c:pt>
                <c:pt idx="2">
                  <c:v>8.0535726004974606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Huddersfield Royal Infirmary (76)</c:v>
                </c:pt>
                <c:pt idx="2">
                  <c:v>Calderdale Royal Hospital (70)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1.7595189535200735</c:v>
                </c:pt>
                <c:pt idx="1">
                  <c:v>1.6550041480056024</c:v>
                </c:pt>
                <c:pt idx="2">
                  <c:v>1.9464273995025394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Sheet1!$G$2:$G$4</c:f>
              <c:numCache>
                <c:formatCode>0.0;;</c:formatCode>
                <c:ptCount val="3"/>
                <c:pt idx="0">
                  <c:v>6.8161526420424066</c:v>
                </c:pt>
                <c:pt idx="1">
                  <c:v>7.087465762527879</c:v>
                </c:pt>
                <c:pt idx="2">
                  <c:v>6.71129126788066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Huddersfield Royal Infirmary (72)</c:v>
                </c:pt>
                <c:pt idx="2">
                  <c:v>Calderdale Royal Hospital (87)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3.1838473579575934</c:v>
                </c:pt>
                <c:pt idx="1">
                  <c:v>2.912534237472121</c:v>
                </c:pt>
                <c:pt idx="2">
                  <c:v>3.28870873211934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Sheet1!$G$2:$G$4</c:f>
              <c:numCache>
                <c:formatCode>0.0;;</c:formatCode>
                <c:ptCount val="3"/>
                <c:pt idx="0">
                  <c:v>9.461880960848525</c:v>
                </c:pt>
                <c:pt idx="1">
                  <c:v>9.6125606572495812</c:v>
                </c:pt>
                <c:pt idx="2">
                  <c:v>9.4008522289872367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(172)</c:v>
                </c:pt>
                <c:pt idx="2">
                  <c:v>Calderdale Royal Hospital (199)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0.53811903915147496</c:v>
                </c:pt>
                <c:pt idx="1">
                  <c:v>0.3874393427504188</c:v>
                </c:pt>
                <c:pt idx="2">
                  <c:v>0.59914777101276329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Sheet1!$G$2:$G$4</c:f>
              <c:numCache>
                <c:formatCode>0.0;;</c:formatCode>
                <c:ptCount val="3"/>
                <c:pt idx="0">
                  <c:v>8.7209837023858281</c:v>
                </c:pt>
                <c:pt idx="1">
                  <c:v>8.7835979209567725</c:v>
                </c:pt>
                <c:pt idx="2">
                  <c:v>8.6867725360158037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Huddersfield Royal Infirmary (181)</c:v>
                </c:pt>
                <c:pt idx="2">
                  <c:v>Calderdale Royal Hospital (186)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1.2790162976141719</c:v>
                </c:pt>
                <c:pt idx="1">
                  <c:v>1.2164020790432275</c:v>
                </c:pt>
                <c:pt idx="2">
                  <c:v>1.3132274639841963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Sheet1!$G$2:$G$4</c:f>
              <c:numCache>
                <c:formatCode>0.0;;</c:formatCode>
                <c:ptCount val="3"/>
                <c:pt idx="0">
                  <c:v>9.0381301722381533</c:v>
                </c:pt>
                <c:pt idx="1">
                  <c:v>9.0529523061014494</c:v>
                </c:pt>
                <c:pt idx="2">
                  <c:v>9.0522674784915935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0.96186982776184671</c:v>
                </c:pt>
                <c:pt idx="1">
                  <c:v>0.94704769389855059</c:v>
                </c:pt>
                <c:pt idx="2">
                  <c:v>0.94773252150840648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Sheet1!$G$2:$G$4</c:f>
              <c:numCache>
                <c:formatCode>0.0;;</c:formatCode>
                <c:ptCount val="3"/>
                <c:pt idx="0">
                  <c:v>8.8511003813802791</c:v>
                </c:pt>
                <c:pt idx="1">
                  <c:v>8.8157624515529722</c:v>
                </c:pt>
                <c:pt idx="2">
                  <c:v>8.9592533758963437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Huddersfield Royal Infirmary (194)</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1.1488996186197209</c:v>
                </c:pt>
                <c:pt idx="1">
                  <c:v>1.1842375484470278</c:v>
                </c:pt>
                <c:pt idx="2">
                  <c:v>1.0407466241036563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Sheet1!$G$2:$G$4</c:f>
              <c:numCache>
                <c:formatCode>0.0;;</c:formatCode>
                <c:ptCount val="3"/>
                <c:pt idx="0">
                  <c:v>8.9865509606127674</c:v>
                </c:pt>
                <c:pt idx="1">
                  <c:v>9.0863875299172623</c:v>
                </c:pt>
                <c:pt idx="2">
                  <c:v>8.9335834766150661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(188)</c:v>
                </c:pt>
                <c:pt idx="2">
                  <c:v>Calderdale Royal Hospital (189)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1.0134490393872326</c:v>
                </c:pt>
                <c:pt idx="1">
                  <c:v>0.91361247008273772</c:v>
                </c:pt>
                <c:pt idx="2">
                  <c:v>1.0664165233849339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Sheet1!$G$2:$G$4</c:f>
              <c:numCache>
                <c:formatCode>0.0;;</c:formatCode>
                <c:ptCount val="3"/>
                <c:pt idx="0">
                  <c:v>9.0403513593217522</c:v>
                </c:pt>
                <c:pt idx="1">
                  <c:v>8.9013136261380144</c:v>
                </c:pt>
                <c:pt idx="2">
                  <c:v>9.155221780914621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(198)</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0.95964864067824784</c:v>
                </c:pt>
                <c:pt idx="1">
                  <c:v>1.0986863738619856</c:v>
                </c:pt>
                <c:pt idx="2">
                  <c:v>0.84477821908537898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Sheet1!$G$2:$G$4</c:f>
              <c:numCache>
                <c:formatCode>0.0;;</c:formatCode>
                <c:ptCount val="3"/>
                <c:pt idx="0">
                  <c:v>8.9583954759580742</c:v>
                </c:pt>
                <c:pt idx="1">
                  <c:v>8.8685128849506469</c:v>
                </c:pt>
                <c:pt idx="2">
                  <c:v>9.0482537074426705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Huddersfield Royal Infirmary (197)</c:v>
                </c:pt>
                <c:pt idx="2">
                  <c:v>Calderdale Royal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1.0416045240419258</c:v>
                </c:pt>
                <c:pt idx="1">
                  <c:v>1.1314871150493531</c:v>
                </c:pt>
                <c:pt idx="2">
                  <c:v>0.95174629255732945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Sheet1!$G$2:$G$4</c:f>
              <c:numCache>
                <c:formatCode>0.0;;</c:formatCode>
                <c:ptCount val="3"/>
                <c:pt idx="0">
                  <c:v>7.6607793203424892</c:v>
                </c:pt>
                <c:pt idx="1">
                  <c:v>7.5547635212860706</c:v>
                </c:pt>
                <c:pt idx="2">
                  <c:v>7.7594759922576362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(199)</c:v>
                </c:pt>
                <c:pt idx="2">
                  <c:v>Calderdale Royal Hospital (204)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2.3392206796575108</c:v>
                </c:pt>
                <c:pt idx="1">
                  <c:v>2.4452364787139294</c:v>
                </c:pt>
                <c:pt idx="2">
                  <c:v>2.2405240077423638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Sheet1!$G$2:$G$4</c:f>
              <c:numCache>
                <c:formatCode>0.0;;</c:formatCode>
                <c:ptCount val="3"/>
                <c:pt idx="0">
                  <c:v>7.8711935071422721</c:v>
                </c:pt>
                <c:pt idx="1">
                  <c:v>7.6452706994116841</c:v>
                </c:pt>
                <c:pt idx="2">
                  <c:v>7.8395958190377364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Huddersfield Royal Infirmary (184)</c:v>
                </c:pt>
                <c:pt idx="2">
                  <c:v>Calderdale Royal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2.1288064928577279</c:v>
                </c:pt>
                <c:pt idx="1">
                  <c:v>2.3547293005883159</c:v>
                </c:pt>
                <c:pt idx="2">
                  <c:v>2.1604041809622636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Sheet1!$G$2:$G$4</c:f>
              <c:numCache>
                <c:formatCode>0.0;;</c:formatCode>
                <c:ptCount val="3"/>
                <c:pt idx="0">
                  <c:v>7.3768643579349238</c:v>
                </c:pt>
                <c:pt idx="1">
                  <c:v>7.4569536612180727</c:v>
                </c:pt>
                <c:pt idx="2">
                  <c:v>7.3189330085094246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Huddersfield Royal Infirmary (179)</c:v>
                </c:pt>
                <c:pt idx="2">
                  <c:v>Calderdale Royal Hospital (198)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2.6231356420650762</c:v>
                </c:pt>
                <c:pt idx="1">
                  <c:v>2.5430463387819273</c:v>
                </c:pt>
                <c:pt idx="2">
                  <c:v>2.6810669914905754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Sheet1!$G$2:$G$4</c:f>
              <c:numCache>
                <c:formatCode>0.0;;</c:formatCode>
                <c:ptCount val="3"/>
                <c:pt idx="0">
                  <c:v>8.8426919838401474</c:v>
                </c:pt>
                <c:pt idx="1">
                  <c:v>8.7063425248530049</c:v>
                </c:pt>
                <c:pt idx="2">
                  <c:v>8.9301483521314431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Huddersfield Royal Infirmary (193)</c:v>
                </c:pt>
                <c:pt idx="2">
                  <c:v>Calderdale Royal Hospital (200)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1.1573080161598526</c:v>
                </c:pt>
                <c:pt idx="1">
                  <c:v>1.2936574751469951</c:v>
                </c:pt>
                <c:pt idx="2">
                  <c:v>1.0698516478685569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Sheet1!$G$2:$G$4</c:f>
              <c:numCache>
                <c:formatCode>0.0;;</c:formatCode>
                <c:ptCount val="3"/>
                <c:pt idx="0">
                  <c:v>7.8377850937304272</c:v>
                </c:pt>
                <c:pt idx="1">
                  <c:v>8.0343533749070204</c:v>
                </c:pt>
                <c:pt idx="2">
                  <c:v>7.6634370314141051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Huddersfield Royal Infirmary (175)</c:v>
                </c:pt>
                <c:pt idx="2">
                  <c:v>Calderdale Royal Hospital (165)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2.1622149062695728</c:v>
                </c:pt>
                <c:pt idx="1">
                  <c:v>1.9656466250929796</c:v>
                </c:pt>
                <c:pt idx="2">
                  <c:v>2.3365629685858949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Sheet1!$G$2:$G$4</c:f>
              <c:numCache>
                <c:formatCode>0.0;;</c:formatCode>
                <c:ptCount val="3"/>
                <c:pt idx="0">
                  <c:v>9.4933990667139927</c:v>
                </c:pt>
                <c:pt idx="1">
                  <c:v>9.4329168825655536</c:v>
                </c:pt>
                <c:pt idx="2">
                  <c:v>9.5791770728123176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Huddersfield Royal Infirmary (194)</c:v>
                </c:pt>
                <c:pt idx="2">
                  <c:v>Calderdale Royal Hospital (207)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0.5066009332860073</c:v>
                </c:pt>
                <c:pt idx="1">
                  <c:v>0.56708311743444639</c:v>
                </c:pt>
                <c:pt idx="2">
                  <c:v>0.42082292718768244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Sheet1!$G$2:$G$4</c:f>
              <c:numCache>
                <c:formatCode>0.0;;</c:formatCode>
                <c:ptCount val="3"/>
                <c:pt idx="0">
                  <c:v>8.8975516093121669</c:v>
                </c:pt>
                <c:pt idx="1">
                  <c:v>8.7030588999612295</c:v>
                </c:pt>
                <c:pt idx="2">
                  <c:v>9.0481573972977962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Huddersfield Royal Infirmary (177)</c:v>
                </c:pt>
                <c:pt idx="2">
                  <c:v>Calderdale Royal Hospital (159)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1.1024483906878331</c:v>
                </c:pt>
                <c:pt idx="1">
                  <c:v>1.2969411000387705</c:v>
                </c:pt>
                <c:pt idx="2">
                  <c:v>0.95184260270220378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Sheet1!$G$2:$G$4</c:f>
              <c:numCache>
                <c:formatCode>0.0;;</c:formatCode>
                <c:ptCount val="3"/>
                <c:pt idx="0">
                  <c:v>8.5319520505777664</c:v>
                </c:pt>
                <c:pt idx="1">
                  <c:v>8.2741906649736059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Sheet1!$H$2:$H$4</c:f>
              <c:numCache>
                <c:formatCode>0.0;;</c:formatCode>
                <c:ptCount val="3"/>
                <c:pt idx="0">
                  <c:v>0</c:v>
                </c:pt>
                <c:pt idx="1">
                  <c:v>0</c:v>
                </c:pt>
                <c:pt idx="2">
                  <c:v>8.7514634178722943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Huddersfield Royal Infirmary (182)</c:v>
                </c:pt>
                <c:pt idx="2">
                  <c:v>Calderdale Royal Hospital (189)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1.4680479494222336</c:v>
                </c:pt>
                <c:pt idx="1">
                  <c:v>1.7258093350263941</c:v>
                </c:pt>
                <c:pt idx="2">
                  <c:v>1.2485365821277057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Sheet1!$G$2:$G$4</c:f>
              <c:numCache>
                <c:formatCode>0.0;;</c:formatCode>
                <c:ptCount val="3"/>
                <c:pt idx="0">
                  <c:v>8.4417106968360844</c:v>
                </c:pt>
                <c:pt idx="1">
                  <c:v>8.2415330721062574</c:v>
                </c:pt>
                <c:pt idx="2">
                  <c:v>8.3037024999489155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Huddersfield Royal Infirmary (30)</c:v>
                </c:pt>
                <c:pt idx="2">
                  <c:v>Calderdale Royal Hospital (30)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1.5582893031639156</c:v>
                </c:pt>
                <c:pt idx="1">
                  <c:v>1.7584669278937426</c:v>
                </c:pt>
                <c:pt idx="2">
                  <c:v>1.6962975000510845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Sheet1!$G$2:$G$4</c:f>
              <c:numCache>
                <c:formatCode>0.0;;</c:formatCode>
                <c:ptCount val="3"/>
                <c:pt idx="0">
                  <c:v>8.6445561956704076</c:v>
                </c:pt>
                <c:pt idx="1">
                  <c:v>8.3603063295353355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Huddersfield Royal Infirmary (30)</c:v>
                </c:pt>
                <c:pt idx="2">
                  <c:v>Calderdale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1.3554438043295924</c:v>
                </c:pt>
                <c:pt idx="1">
                  <c:v>1.6396936704646645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Sheet1!$G$2:$G$4</c:f>
              <c:numCache>
                <c:formatCode>0.0;;</c:formatCode>
                <c:ptCount val="3"/>
                <c:pt idx="0">
                  <c:v>8.9805518686845076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Huddersfield Royal Infirmary (-)</c:v>
                </c:pt>
                <c:pt idx="2">
                  <c:v>Calderdale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1.0194481313154924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Sheet1!$G$2:$G$4</c:f>
              <c:numCache>
                <c:formatCode>0.0;;</c:formatCode>
                <c:ptCount val="3"/>
                <c:pt idx="0">
                  <c:v>8.198913228033847</c:v>
                </c:pt>
                <c:pt idx="1">
                  <c:v>7.9831174945072192</c:v>
                </c:pt>
                <c:pt idx="2">
                  <c:v>8.3329082320747858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(144)</c:v>
                </c:pt>
                <c:pt idx="1">
                  <c:v>Huddersfield Royal Infirmary (71)</c:v>
                </c:pt>
                <c:pt idx="2">
                  <c:v>Calderdale Royal Hospital (73)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1.801086771966153</c:v>
                </c:pt>
                <c:pt idx="1">
                  <c:v>2.0168825054927808</c:v>
                </c:pt>
                <c:pt idx="2">
                  <c:v>1.6670917679252142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Sheet1!$G$2:$G$4</c:f>
              <c:numCache>
                <c:formatCode>0.0;;</c:formatCode>
                <c:ptCount val="3"/>
                <c:pt idx="0">
                  <c:v>8.0291430175550058</c:v>
                </c:pt>
                <c:pt idx="1">
                  <c:v>8.2545012452259705</c:v>
                </c:pt>
                <c:pt idx="2">
                  <c:v>7.6254226660925521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(99)</c:v>
                </c:pt>
                <c:pt idx="1">
                  <c:v>Huddersfield Royal Infirmary (50)</c:v>
                </c:pt>
                <c:pt idx="2">
                  <c:v>Calderdale Royal Hospital (49)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1.9708569824449942</c:v>
                </c:pt>
                <c:pt idx="1">
                  <c:v>1.7454987547740295</c:v>
                </c:pt>
                <c:pt idx="2">
                  <c:v>2.3745773339074479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Sheet1!$G$2:$G$4</c:f>
              <c:numCache>
                <c:formatCode>0.0;;</c:formatCode>
                <c:ptCount val="3"/>
                <c:pt idx="0">
                  <c:v>6.7270796714628496</c:v>
                </c:pt>
                <c:pt idx="1">
                  <c:v>5.7776334793258322</c:v>
                </c:pt>
                <c:pt idx="2">
                  <c:v>7.5386792212890326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Huddersfield Royal Infirmary (37)</c:v>
                </c:pt>
                <c:pt idx="2">
                  <c:v>Calderdale Royal Hospital (35)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3.2729203285371504</c:v>
                </c:pt>
                <c:pt idx="1">
                  <c:v>4.2223665206741678</c:v>
                </c:pt>
                <c:pt idx="2">
                  <c:v>2.4613207787109674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Huddersfield Royal Infirmary (-)</c:v>
                </c:pt>
                <c:pt idx="2">
                  <c:v>Calderdale Royal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Sheet1!$G$2:$G$4</c:f>
              <c:numCache>
                <c:formatCode>0.0;;</c:formatCode>
                <c:ptCount val="3"/>
                <c:pt idx="0">
                  <c:v>6.5200112009363016</c:v>
                </c:pt>
                <c:pt idx="1">
                  <c:v>6.4316329476415701</c:v>
                </c:pt>
                <c:pt idx="2">
                  <c:v>6.6511923898481013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Huddersfield Royal Infirmary (186)</c:v>
                </c:pt>
                <c:pt idx="2">
                  <c:v>Calderdale Royal Hospital (196)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3.4799887990636984</c:v>
                </c:pt>
                <c:pt idx="1">
                  <c:v>3.5683670523584299</c:v>
                </c:pt>
                <c:pt idx="2">
                  <c:v>3.3488076101518987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Sheet1!$G$2:$G$4</c:f>
              <c:numCache>
                <c:formatCode>0.0;;</c:formatCode>
                <c:ptCount val="3"/>
                <c:pt idx="0">
                  <c:v>5.8023216735408543</c:v>
                </c:pt>
                <c:pt idx="1">
                  <c:v>5.8116240711255074</c:v>
                </c:pt>
                <c:pt idx="2">
                  <c:v>5.8562313455629154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Huddersfield Royal Infirmary (138)</c:v>
                </c:pt>
                <c:pt idx="2">
                  <c:v>Calderdale Royal Hospital (136)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4.1976783264591457</c:v>
                </c:pt>
                <c:pt idx="1">
                  <c:v>4.1883759288744926</c:v>
                </c:pt>
                <c:pt idx="2">
                  <c:v>4.1437686544370846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Sheet1!$G$2:$G$4</c:f>
              <c:numCache>
                <c:formatCode>0.0;;</c:formatCode>
                <c:ptCount val="3"/>
                <c:pt idx="0">
                  <c:v>7.9530499869444391</c:v>
                </c:pt>
                <c:pt idx="1">
                  <c:v>8.1041332195331997</c:v>
                </c:pt>
                <c:pt idx="2">
                  <c:v>7.9839574302242777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Huddersfield Royal Infirmary (71)</c:v>
                </c:pt>
                <c:pt idx="2">
                  <c:v>Calderdale Royal Hospital (68)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2.0469500130555609</c:v>
                </c:pt>
                <c:pt idx="1">
                  <c:v>1.8958667804668003</c:v>
                </c:pt>
                <c:pt idx="2">
                  <c:v>2.0160425697757223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Sheet1!$G$2:$G$4</c:f>
              <c:numCache>
                <c:formatCode>0.0;;</c:formatCode>
                <c:ptCount val="3"/>
                <c:pt idx="0">
                  <c:v>0</c:v>
                </c:pt>
                <c:pt idx="1">
                  <c:v>7.3715689539631226</c:v>
                </c:pt>
                <c:pt idx="2">
                  <c:v>7.519707860693158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Sheet1!$H$2:$H$4</c:f>
              <c:numCache>
                <c:formatCode>0.0;;</c:formatCode>
                <c:ptCount val="3"/>
                <c:pt idx="0">
                  <c:v>7.4376447717311134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Huddersfield Royal Infirmary (196)</c:v>
                </c:pt>
                <c:pt idx="2">
                  <c:v>Calderdale Royal Hospital (207)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2.5623552282688866</c:v>
                </c:pt>
                <c:pt idx="1">
                  <c:v>2.6284310460368774</c:v>
                </c:pt>
                <c:pt idx="2">
                  <c:v>2.480292139306842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Sheet1!$G$2:$G$4</c:f>
              <c:numCache>
                <c:formatCode>0.0;;</c:formatCode>
                <c:ptCount val="3"/>
                <c:pt idx="0">
                  <c:v>7.7421982359993367</c:v>
                </c:pt>
                <c:pt idx="1">
                  <c:v>7.4777696388997654</c:v>
                </c:pt>
                <c:pt idx="2">
                  <c:v>7.9784096725330151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Huddersfield Royal Infirmary (180)</c:v>
                </c:pt>
                <c:pt idx="2">
                  <c:v>Calderdale Royal Hospital (193)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2.2578017640006633</c:v>
                </c:pt>
                <c:pt idx="1">
                  <c:v>2.5222303611002346</c:v>
                </c:pt>
                <c:pt idx="2">
                  <c:v>2.0215903274669849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Sheet1!$G$2:$G$4</c:f>
              <c:numCache>
                <c:formatCode>0.0;;</c:formatCode>
                <c:ptCount val="3"/>
                <c:pt idx="0">
                  <c:v>8.9264687128588402</c:v>
                </c:pt>
                <c:pt idx="1">
                  <c:v>8.8777397638921229</c:v>
                </c:pt>
                <c:pt idx="2">
                  <c:v>8.9532207730785327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Huddersfield Royal Infirmary (131)</c:v>
                </c:pt>
                <c:pt idx="2">
                  <c:v>Calderdale Royal Hospital (151)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1.0735312871411598</c:v>
                </c:pt>
                <c:pt idx="1">
                  <c:v>1.1222602361078771</c:v>
                </c:pt>
                <c:pt idx="2">
                  <c:v>1.0467792269214673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Sheet1!$G$2:$G$4</c:f>
              <c:numCache>
                <c:formatCode>0.0;;</c:formatCode>
                <c:ptCount val="3"/>
                <c:pt idx="0">
                  <c:v>5.9338260694172691</c:v>
                </c:pt>
                <c:pt idx="1">
                  <c:v>5.9307840686461137</c:v>
                </c:pt>
                <c:pt idx="2">
                  <c:v>6.1391865348797241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Huddersfield Royal Infirmary (115)</c:v>
                </c:pt>
                <c:pt idx="2">
                  <c:v>Calderdale Royal Hospital (126)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4.0661739305827309</c:v>
                </c:pt>
                <c:pt idx="1">
                  <c:v>4.0692159313538863</c:v>
                </c:pt>
                <c:pt idx="2">
                  <c:v>3.8608134651202759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Sheet1!$G$2:$G$4</c:f>
              <c:numCache>
                <c:formatCode>0.0;;</c:formatCode>
                <c:ptCount val="3"/>
                <c:pt idx="0">
                  <c:v>4.3519264408359257</c:v>
                </c:pt>
                <c:pt idx="1">
                  <c:v>4.2810802490170081</c:v>
                </c:pt>
                <c:pt idx="2">
                  <c:v>4.4603698096337876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(320)</c:v>
                </c:pt>
                <c:pt idx="1">
                  <c:v>Huddersfield Royal Infirmary (144)</c:v>
                </c:pt>
                <c:pt idx="2">
                  <c:v>Calderdale Royal Hospital (176)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5.6480735591640743</c:v>
                </c:pt>
                <c:pt idx="1">
                  <c:v>5.7189197509829919</c:v>
                </c:pt>
                <c:pt idx="2">
                  <c:v>5.5396301903662124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Sheet1!$G$2:$G$4</c:f>
              <c:numCache>
                <c:formatCode>0.0;;</c:formatCode>
                <c:ptCount val="3"/>
                <c:pt idx="0">
                  <c:v>6.6424214046870702</c:v>
                </c:pt>
                <c:pt idx="1">
                  <c:v>6.5996024447106771</c:v>
                </c:pt>
                <c:pt idx="2">
                  <c:v>6.7370855268654548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Huddersfield Royal Infirmary (177)</c:v>
                </c:pt>
                <c:pt idx="2">
                  <c:v>Calderdale Royal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3.3575785953129298</c:v>
                </c:pt>
                <c:pt idx="1">
                  <c:v>3.4003975552893229</c:v>
                </c:pt>
                <c:pt idx="2">
                  <c:v>3.2629144731345452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Sheet1!$G$2:$G$4</c:f>
              <c:numCache>
                <c:formatCode>0.0;;</c:formatCode>
                <c:ptCount val="3"/>
                <c:pt idx="0">
                  <c:v>7.82969227822141</c:v>
                </c:pt>
                <c:pt idx="1">
                  <c:v>7.7399182883652617</c:v>
                </c:pt>
                <c:pt idx="2">
                  <c:v>7.8052161069265829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Huddersfield Royal Infirmary (179)</c:v>
                </c:pt>
                <c:pt idx="2">
                  <c:v>Calderdale Royal Hospital (189)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2.17030772177859</c:v>
                </c:pt>
                <c:pt idx="1">
                  <c:v>2.2600817116347383</c:v>
                </c:pt>
                <c:pt idx="2">
                  <c:v>2.1947838930734171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Sheet1!$G$2:$G$4</c:f>
              <c:numCache>
                <c:formatCode>0.0;;</c:formatCode>
                <c:ptCount val="3"/>
                <c:pt idx="0">
                  <c:v>7.64828520967143</c:v>
                </c:pt>
                <c:pt idx="1">
                  <c:v>7.0579532954686144</c:v>
                </c:pt>
                <c:pt idx="2">
                  <c:v>8.1943174813231892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(194)</c:v>
                </c:pt>
                <c:pt idx="1">
                  <c:v>Huddersfield Royal Infirmary (89)</c:v>
                </c:pt>
                <c:pt idx="2">
                  <c:v>Calderdale Royal Hospital (105)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2.35171479032857</c:v>
                </c:pt>
                <c:pt idx="1">
                  <c:v>2.9420467045313856</c:v>
                </c:pt>
                <c:pt idx="2">
                  <c:v>1.8056825186768108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Sheet1!$G$2:$G$4</c:f>
              <c:numCache>
                <c:formatCode>0.0;;</c:formatCode>
                <c:ptCount val="3"/>
                <c:pt idx="0">
                  <c:v>6.5381916704923668</c:v>
                </c:pt>
                <c:pt idx="1">
                  <c:v>6.0237858355597478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Sheet1!$H$2:$H$4</c:f>
              <c:numCache>
                <c:formatCode>0.0;;</c:formatCode>
                <c:ptCount val="3"/>
                <c:pt idx="0">
                  <c:v>0</c:v>
                </c:pt>
                <c:pt idx="1">
                  <c:v>0</c:v>
                </c:pt>
                <c:pt idx="2">
                  <c:v>7.1438660478281752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Huddersfield Royal Infirmary (104)</c:v>
                </c:pt>
                <c:pt idx="2">
                  <c:v>Calderdale Royal Hospital (127)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3.4618083295076332</c:v>
                </c:pt>
                <c:pt idx="1">
                  <c:v>3.9762141644402522</c:v>
                </c:pt>
                <c:pt idx="2">
                  <c:v>2.8561339521718248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Sheet1!$G$2:$G$4</c:f>
              <c:numCache>
                <c:formatCode>0.0;;</c:formatCode>
                <c:ptCount val="3"/>
                <c:pt idx="0">
                  <c:v>9.0798432934746955</c:v>
                </c:pt>
                <c:pt idx="1">
                  <c:v>9.0782778009911631</c:v>
                </c:pt>
                <c:pt idx="2">
                  <c:v>9.1012915907678291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0.92015670652530446</c:v>
                </c:pt>
                <c:pt idx="1">
                  <c:v>0.9217221990088369</c:v>
                </c:pt>
                <c:pt idx="2">
                  <c:v>0.89870840923217088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Sheet1!$G$2:$G$4</c:f>
              <c:numCache>
                <c:formatCode>0.0;;</c:formatCode>
                <c:ptCount val="3"/>
                <c:pt idx="0">
                  <c:v>9.2636441702674439</c:v>
                </c:pt>
                <c:pt idx="1">
                  <c:v>9.1850346350587397</c:v>
                </c:pt>
                <c:pt idx="2">
                  <c:v>9.3591078664247309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(199)</c:v>
                </c:pt>
                <c:pt idx="2">
                  <c:v>Calderdale Royal Hospital (205)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0.73635582973255609</c:v>
                </c:pt>
                <c:pt idx="1">
                  <c:v>0.81496536494126026</c:v>
                </c:pt>
                <c:pt idx="2">
                  <c:v>0.64089213357526909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Sheet1!$G$2:$G$4</c:f>
              <c:numCache>
                <c:formatCode>0.0;;</c:formatCode>
                <c:ptCount val="3"/>
                <c:pt idx="0">
                  <c:v>8.2799378934124537</c:v>
                </c:pt>
                <c:pt idx="1">
                  <c:v>8.1806579121567715</c:v>
                </c:pt>
                <c:pt idx="2">
                  <c:v>8.3261255380526222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Huddersfield Royal Infirmary (198)</c:v>
                </c:pt>
                <c:pt idx="2">
                  <c:v>Calderdale Royal Hospital (206)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1.7200621065875463</c:v>
                </c:pt>
                <c:pt idx="1">
                  <c:v>1.8193420878432285</c:v>
                </c:pt>
                <c:pt idx="2">
                  <c:v>1.6738744619473778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6.8479122403266528</c:v>
                </c:pt>
                <c:pt idx="1">
                  <c:v>7.9148325796416463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7.5915548787912197</c:v>
                </c:pt>
                <c:pt idx="1">
                  <c:v>7.8191317851178068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7.1996870941733668</c:v>
                </c:pt>
                <c:pt idx="1">
                  <c:v>7.038505366294534</c:v>
                </c:pt>
                <c:pt idx="2">
                  <c:v>6.9052409427897974</c:v>
                </c:pt>
                <c:pt idx="3">
                  <c:v>6.2537921861849242</c:v>
                </c:pt>
                <c:pt idx="4">
                  <c:v>6.4420360608434946</c:v>
                </c:pt>
                <c:pt idx="5">
                  <c:v>6.7650869084544203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6.45518068464738</c:v>
                </c:pt>
                <c:pt idx="1">
                  <c:v>6.1110402362787992</c:v>
                </c:pt>
                <c:pt idx="2">
                  <c:v>6.9899459744349368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8.2311888029432723</c:v>
                </c:pt>
                <c:pt idx="1">
                  <c:v>8.2260289129630983</c:v>
                </c:pt>
                <c:pt idx="2">
                  <c:v>8.3492710534161958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8.4777766950929134</c:v>
                </c:pt>
                <c:pt idx="1">
                  <c:v>8.6626307963986751</c:v>
                </c:pt>
                <c:pt idx="2">
                  <c:v>8.6775142099242153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9.1940368644639143</c:v>
                </c:pt>
                <c:pt idx="1">
                  <c:v>8.9910448067599713</c:v>
                </c:pt>
                <c:pt idx="2">
                  <c:v>9.0801333046390749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3.8451040315680851</c:v>
                </c:pt>
                <c:pt idx="1">
                  <c:v>3.4119388038487619</c:v>
                </c:pt>
                <c:pt idx="2">
                  <c:v>3.9759890011335521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9.2341227912146451</c:v>
                </c:pt>
                <c:pt idx="1">
                  <c:v>9.3527275819892246</c:v>
                </c:pt>
                <c:pt idx="2">
                  <c:v>9.2388626756556942</c:v>
                </c:pt>
                <c:pt idx="3">
                  <c:v>9.023859834623094</c:v>
                </c:pt>
                <c:pt idx="4">
                  <c:v>8.9895275865533861</c:v>
                </c:pt>
                <c:pt idx="5">
                  <c:v>9.1561202864198936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8.6913358292061229</c:v>
                </c:pt>
                <c:pt idx="1">
                  <c:v>8.5002531651236737</c:v>
                </c:pt>
                <c:pt idx="2">
                  <c:v>8.2784029266388117</c:v>
                </c:pt>
                <c:pt idx="3">
                  <c:v>7.9933784632474696</c:v>
                </c:pt>
                <c:pt idx="4">
                  <c:v>8.0868752146611467</c:v>
                </c:pt>
                <c:pt idx="5">
                  <c:v>8.3300863146699413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8.7783925612860969</c:v>
                </c:pt>
                <c:pt idx="1">
                  <c:v>8.7269851149962427</c:v>
                </c:pt>
                <c:pt idx="2">
                  <c:v>8.4022259929414318</c:v>
                </c:pt>
                <c:pt idx="3">
                  <c:v>8.3335513255760638</c:v>
                </c:pt>
                <c:pt idx="4">
                  <c:v>8.2980011873870545</c:v>
                </c:pt>
                <c:pt idx="5">
                  <c:v>8.5735572933468571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8.3048739654510175</c:v>
                </c:pt>
                <c:pt idx="1">
                  <c:v>8.2404810464799265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6.0073695168531343</c:v>
                </c:pt>
                <c:pt idx="1">
                  <c:v>6.8161526420424066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9.6455843216242929</c:v>
                </c:pt>
                <c:pt idx="1">
                  <c:v>9.5810438838420673</c:v>
                </c:pt>
                <c:pt idx="2">
                  <c:v>9.4727823634991246</c:v>
                </c:pt>
                <c:pt idx="3">
                  <c:v>9.5401062286013065</c:v>
                </c:pt>
                <c:pt idx="4">
                  <c:v>9.4079064685253933</c:v>
                </c:pt>
                <c:pt idx="5">
                  <c:v>9.461880960848525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8.732719038622017</c:v>
                </c:pt>
                <c:pt idx="1">
                  <c:v>8.7810586581931958</c:v>
                </c:pt>
                <c:pt idx="2">
                  <c:v>8.6331873251532247</c:v>
                </c:pt>
                <c:pt idx="3">
                  <c:v>8.6319446254004433</c:v>
                </c:pt>
                <c:pt idx="4">
                  <c:v>8.3739201059450341</c:v>
                </c:pt>
                <c:pt idx="5">
                  <c:v>8.7209837023858281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9.19276388739193</c:v>
                </c:pt>
                <c:pt idx="1">
                  <c:v>9.1937171017829922</c:v>
                </c:pt>
                <c:pt idx="2">
                  <c:v>9.211491106987916</c:v>
                </c:pt>
                <c:pt idx="3">
                  <c:v>8.9882158438357251</c:v>
                </c:pt>
                <c:pt idx="4">
                  <c:v>8.9802803051788995</c:v>
                </c:pt>
                <c:pt idx="5">
                  <c:v>9.0381301722381533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8.6139268245043468</c:v>
                </c:pt>
                <c:pt idx="1">
                  <c:v>8.654055818919641</c:v>
                </c:pt>
                <c:pt idx="2">
                  <c:v>8.6947410810175274</c:v>
                </c:pt>
                <c:pt idx="3">
                  <c:v>8.6605709864877696</c:v>
                </c:pt>
                <c:pt idx="4">
                  <c:v>8.5395057863947397</c:v>
                </c:pt>
                <c:pt idx="5">
                  <c:v>8.8511003813802791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9.0255468576861553</c:v>
                </c:pt>
                <c:pt idx="1">
                  <c:v>8.8078482793325534</c:v>
                </c:pt>
                <c:pt idx="2">
                  <c:v>8.9136128585513781</c:v>
                </c:pt>
                <c:pt idx="3">
                  <c:v>8.6645135562870532</c:v>
                </c:pt>
                <c:pt idx="4">
                  <c:v>8.7193167964826372</c:v>
                </c:pt>
                <c:pt idx="5">
                  <c:v>8.9865509606127674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9.2144836213400723</c:v>
                </c:pt>
                <c:pt idx="1">
                  <c:v>9.1864094808302816</c:v>
                </c:pt>
                <c:pt idx="2">
                  <c:v>9.0352399017688398</c:v>
                </c:pt>
                <c:pt idx="3">
                  <c:v>9.1131592177329068</c:v>
                </c:pt>
                <c:pt idx="4">
                  <c:v>9.0185233243242404</c:v>
                </c:pt>
                <c:pt idx="5">
                  <c:v>9.0403513593217522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8.8146343408072472</c:v>
                </c:pt>
                <c:pt idx="1">
                  <c:v>8.9294740183910566</c:v>
                </c:pt>
                <c:pt idx="2">
                  <c:v>8.9061579787819252</c:v>
                </c:pt>
                <c:pt idx="3">
                  <c:v>8.8318275127462673</c:v>
                </c:pt>
                <c:pt idx="4">
                  <c:v>8.8102027290931879</c:v>
                </c:pt>
                <c:pt idx="5">
                  <c:v>8.9583954759580742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8.0483146810815498</c:v>
                </c:pt>
                <c:pt idx="1">
                  <c:v>7.5814847767706812</c:v>
                </c:pt>
                <c:pt idx="2">
                  <c:v>7.632640098240433</c:v>
                </c:pt>
                <c:pt idx="3">
                  <c:v>7.4629434035056432</c:v>
                </c:pt>
                <c:pt idx="4">
                  <c:v>7.3573833873129466</c:v>
                </c:pt>
                <c:pt idx="5">
                  <c:v>7.6607793203424892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7.9695231230559322</c:v>
                </c:pt>
                <c:pt idx="1">
                  <c:v>8.2175339346782117</c:v>
                </c:pt>
                <c:pt idx="2">
                  <c:v>7.9863033678746191</c:v>
                </c:pt>
                <c:pt idx="3">
                  <c:v>7.6654539208381092</c:v>
                </c:pt>
                <c:pt idx="4">
                  <c:v>7.5936299647704946</c:v>
                </c:pt>
                <c:pt idx="5">
                  <c:v>7.8711935071422721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7.1209356066567242</c:v>
                </c:pt>
                <c:pt idx="1">
                  <c:v>7.0627444829672923</c:v>
                </c:pt>
                <c:pt idx="2">
                  <c:v>7.054804618245277</c:v>
                </c:pt>
                <c:pt idx="3">
                  <c:v>6.9932048212253486</c:v>
                </c:pt>
                <c:pt idx="4">
                  <c:v>7.1113348259201423</c:v>
                </c:pt>
                <c:pt idx="5">
                  <c:v>7.3768643579349238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8.8660666436442686</c:v>
                </c:pt>
                <c:pt idx="1">
                  <c:v>8.8428876268276948</c:v>
                </c:pt>
                <c:pt idx="2">
                  <c:v>8.8749344755966568</c:v>
                </c:pt>
                <c:pt idx="3">
                  <c:v>8.7010958818653101</c:v>
                </c:pt>
                <c:pt idx="4">
                  <c:v>8.5148576603826225</c:v>
                </c:pt>
                <c:pt idx="5">
                  <c:v>8.8426919838401474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7.7110104604986738</c:v>
                </c:pt>
                <c:pt idx="1">
                  <c:v>7.6798866477365628</c:v>
                </c:pt>
                <c:pt idx="2">
                  <c:v>7.8126395756604943</c:v>
                </c:pt>
                <c:pt idx="3">
                  <c:v>7.5482034377709368</c:v>
                </c:pt>
                <c:pt idx="4">
                  <c:v>7.8766992883334126</c:v>
                </c:pt>
                <c:pt idx="5">
                  <c:v>7.8377850937304272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9.247108424289129</c:v>
                </c:pt>
                <c:pt idx="1">
                  <c:v>9.4988451669157712</c:v>
                </c:pt>
                <c:pt idx="2">
                  <c:v>9.4230834711677662</c:v>
                </c:pt>
                <c:pt idx="3">
                  <c:v>9.4920552250168555</c:v>
                </c:pt>
                <c:pt idx="4">
                  <c:v>9.4095517418017991</c:v>
                </c:pt>
                <c:pt idx="5">
                  <c:v>9.4933990667139927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9.0205251101235575</c:v>
                </c:pt>
                <c:pt idx="1">
                  <c:v>8.8802415182123102</c:v>
                </c:pt>
                <c:pt idx="2">
                  <c:v>8.9297735006530754</c:v>
                </c:pt>
                <c:pt idx="3">
                  <c:v>8.8710554250830427</c:v>
                </c:pt>
                <c:pt idx="4">
                  <c:v>8.6241415736271065</c:v>
                </c:pt>
                <c:pt idx="5">
                  <c:v>8.8975516093121669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8.5422931805974791</c:v>
                </c:pt>
                <c:pt idx="1">
                  <c:v>8.4041132663152549</c:v>
                </c:pt>
                <c:pt idx="2">
                  <c:v>8.3739880129104236</c:v>
                </c:pt>
                <c:pt idx="3">
                  <c:v>8.2915699608268447</c:v>
                </c:pt>
                <c:pt idx="4">
                  <c:v>8.4718467752270534</c:v>
                </c:pt>
                <c:pt idx="5">
                  <c:v>8.5319520505777664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6.0399501369108162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7.2642071107515278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7.0380265498103878</c:v>
                </c:pt>
                <c:pt idx="1">
                  <c:v>7.2287401657818204</c:v>
                </c:pt>
                <c:pt idx="2">
                  <c:v>7.0458237371138299</c:v>
                </c:pt>
                <c:pt idx="3">
                  <c:v>6.4746034063639621</c:v>
                </c:pt>
                <c:pt idx="4">
                  <c:v>6.4320498723422403</c:v>
                </c:pt>
                <c:pt idx="5">
                  <c:v>6.5200112009363016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7.8235426370202967</c:v>
                </c:pt>
                <c:pt idx="1">
                  <c:v>8.606816114068657</c:v>
                </c:pt>
                <c:pt idx="2">
                  <c:v>8.538469034349589</c:v>
                </c:pt>
                <c:pt idx="3">
                  <c:v>8.4800037545331008</c:v>
                </c:pt>
                <c:pt idx="4">
                  <c:v>7.68290693759264</c:v>
                </c:pt>
                <c:pt idx="5">
                  <c:v>7.9530499869444391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7.2924076254071437</c:v>
                </c:pt>
                <c:pt idx="1">
                  <c:v>7.3153260441199066</c:v>
                </c:pt>
                <c:pt idx="2">
                  <c:v>7.0795670186792723</c:v>
                </c:pt>
                <c:pt idx="3">
                  <c:v>6.8180649865322769</c:v>
                </c:pt>
                <c:pt idx="4">
                  <c:v>6.5803455175942558</c:v>
                </c:pt>
                <c:pt idx="5">
                  <c:v>7.4376447717311134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7.4230360264742608</c:v>
                </c:pt>
                <c:pt idx="1">
                  <c:v>8.2133658152173101</c:v>
                </c:pt>
                <c:pt idx="2">
                  <c:v>7.9212335401249367</c:v>
                </c:pt>
                <c:pt idx="3">
                  <c:v>8.197522277866744</c:v>
                </c:pt>
                <c:pt idx="4">
                  <c:v>7.5383114768138304</c:v>
                </c:pt>
                <c:pt idx="5">
                  <c:v>7.7421982359993367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8.9999278133434988</c:v>
                </c:pt>
                <c:pt idx="1">
                  <c:v>8.9598762581201115</c:v>
                </c:pt>
                <c:pt idx="2">
                  <c:v>8.8778652763190404</c:v>
                </c:pt>
                <c:pt idx="3">
                  <c:v>9.1217885475663465</c:v>
                </c:pt>
                <c:pt idx="4">
                  <c:v>8.9264687128588402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4.3890228400868843</c:v>
                </c:pt>
                <c:pt idx="1">
                  <c:v>4.5297281508512652</c:v>
                </c:pt>
                <c:pt idx="2">
                  <c:v>4.4089501869569849</c:v>
                </c:pt>
                <c:pt idx="3">
                  <c:v>4.3784466542740459</c:v>
                </c:pt>
                <c:pt idx="4">
                  <c:v>4.391761079545538</c:v>
                </c:pt>
                <c:pt idx="5">
                  <c:v>4.3519264408359257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6.3843293583714029</c:v>
                </c:pt>
                <c:pt idx="1">
                  <c:v>6.4633217669117649</c:v>
                </c:pt>
                <c:pt idx="2">
                  <c:v>6.3472035203913997</c:v>
                </c:pt>
                <c:pt idx="3">
                  <c:v>6.3625279304542524</c:v>
                </c:pt>
                <c:pt idx="4">
                  <c:v>6.2465820809151351</c:v>
                </c:pt>
                <c:pt idx="5">
                  <c:v>6.6424214046870702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8.0520625813476894</c:v>
                </c:pt>
                <c:pt idx="1">
                  <c:v>7.8052472094250041</c:v>
                </c:pt>
                <c:pt idx="2">
                  <c:v>8.015534522994102</c:v>
                </c:pt>
                <c:pt idx="3">
                  <c:v>7.6911474614144284</c:v>
                </c:pt>
                <c:pt idx="4">
                  <c:v>7.873023582135402</c:v>
                </c:pt>
                <c:pt idx="5">
                  <c:v>7.82969227822141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8.6093493030323369</c:v>
                </c:pt>
                <c:pt idx="1">
                  <c:v>8.3182873359055787</c:v>
                </c:pt>
                <c:pt idx="2">
                  <c:v>8.1692651390177815</c:v>
                </c:pt>
                <c:pt idx="3">
                  <c:v>8.1144081971682098</c:v>
                </c:pt>
                <c:pt idx="4">
                  <c:v>8.0027414688660237</c:v>
                </c:pt>
                <c:pt idx="5">
                  <c:v>7.64828520967143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6.5140807420050191</c:v>
                </c:pt>
                <c:pt idx="1">
                  <c:v>6.5381916704923668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9.0693126672447253</c:v>
                </c:pt>
                <c:pt idx="1">
                  <c:v>9.0114840011519988</c:v>
                </c:pt>
                <c:pt idx="2">
                  <c:v>9.0798432934746955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9.2795719994308214</c:v>
                </c:pt>
                <c:pt idx="1">
                  <c:v>9.1995304216113905</c:v>
                </c:pt>
                <c:pt idx="2">
                  <c:v>9.1716867938201467</c:v>
                </c:pt>
                <c:pt idx="3">
                  <c:v>9.2523086566184531</c:v>
                </c:pt>
                <c:pt idx="4">
                  <c:v>9.0993772335561012</c:v>
                </c:pt>
                <c:pt idx="5">
                  <c:v>9.2636441702674439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8.3446646238500275</c:v>
                </c:pt>
                <c:pt idx="1">
                  <c:v>8.2880158035318949</c:v>
                </c:pt>
                <c:pt idx="2">
                  <c:v>8.3468745136708513</c:v>
                </c:pt>
                <c:pt idx="3">
                  <c:v>8.3185531786150069</c:v>
                </c:pt>
                <c:pt idx="4">
                  <c:v>8.1752488262075076</c:v>
                </c:pt>
                <c:pt idx="5">
                  <c:v>8.2799378934124537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427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RWY | Calderdale and Huddersfield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427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RWY | Calderdale and Huddersfield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RWY | Calderdale and Huddersfield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Calderdale and Huddersfield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6074026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26931946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6552938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94228223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0167861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0693523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15926684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14442967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16727997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9236587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q35. Were you given enough notice about when you were going to leave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15404775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Calderdale and Huddersfield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Calderdale and Huddersfield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enough notice about when they were going to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4335895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573063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38736424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8598788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4252205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77056039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9500059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026455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6822678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971431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97574831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7186730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71452332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09626651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6351913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1651613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092715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5560226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02088987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134783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1941598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831075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89068618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0582955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99833063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8089099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00793496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3023207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61378542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1424351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018975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153079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85658222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1356870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0759883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01397649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42563195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1121713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741374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99186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58044382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9838096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3243190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1145333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81616620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79868633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285353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189849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941943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01370358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9713283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4833611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6960824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4885765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8155667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0025069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9178201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3694726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0925968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7297311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483548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56842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38964424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3692463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43243632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3921615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64542269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39509594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8178140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09438464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7111583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0411509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4148161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485315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5244522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1480904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18732072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87245361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3696937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8043466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870651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53396055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27438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5357084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02222850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90378140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9538187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95651519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1212844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29213431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2044964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1395056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57232770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45564008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92822977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90758858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6302836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27060892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6483423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087339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23807382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4224731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2725974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2502162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645877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907817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37300387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6004092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39962041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4889195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313690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82095790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189531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90535849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7835562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3979579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192421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3732336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3343458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53804194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0841875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547853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1587008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6916656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1679261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1461408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0604360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8301580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677868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762701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5539249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8038989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464757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39611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7365881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3853830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021807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1730492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9507499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6819292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7409219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9771330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87232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1148180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3643445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9979984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1938156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473187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6946005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6782591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7989751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078757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1029852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5377424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3341890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093639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0512826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4798705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9956776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2769281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6566131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6286486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8838016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99960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2500699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287684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9600501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03313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519777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20441157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06396200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399415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2207079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254287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6506200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4992783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459763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63951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8045787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2560417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66207216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5913858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5766975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54753959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1318010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1982186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4707504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953690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6649759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67004623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7253098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58965560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9292372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417862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236316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06615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975714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561012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3392807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19595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826008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07933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76098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107089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386747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182912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538622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22804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42629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0266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066201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744715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0949712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44545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5325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481605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247218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37981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86866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70103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358256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33609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841731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1076974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7741918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09503039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21282311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387728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824672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1710312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54983115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90215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64540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8029112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52103789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81459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27151536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73515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56075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50522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000043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053278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0834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521344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4511359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940468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895206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89381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8864448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1822024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109326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971606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09256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76085806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16300</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Calderdale and Huddersfield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2026-09-03T13:03:17Z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